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9:04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30.jp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9:04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9"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500"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6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62"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6"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9"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90"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1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1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4"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5"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5"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6"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4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4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8"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9"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63"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64"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65"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33"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34"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35"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41"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5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5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3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3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6"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7"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109"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110"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111"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12"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13"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14"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a:xfrm>
            <a:off x="760730" y="3381027"/>
            <a:ext cx="6043930" cy="861774"/>
          </a:xfrm>
        </p:spPr>
        <p:txBody>
          <a:bodyPr/>
          <a:lstStyle/>
          <a:p>
            <a:r>
              <a:rPr lang="en-US" sz="2800" dirty="0"/>
              <a:t>Securing Microsoft Azure tenant following the best security practices</a:t>
            </a:r>
            <a:endParaRPr lang="es-ES" sz="2800"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Danilo </a:t>
            </a:r>
            <a:r>
              <a:rPr lang="es-ES" dirty="0" err="1"/>
              <a:t>Omaljev</a:t>
            </a:r>
            <a:r>
              <a:rPr lang="es-ES" dirty="0"/>
              <a:t>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a:xfrm>
            <a:off x="1455416" y="5053138"/>
            <a:ext cx="5724772" cy="276999"/>
          </a:xfrm>
        </p:spPr>
        <p:txBody>
          <a:bodyPr/>
          <a:lstStyle/>
          <a:p>
            <a:r>
              <a:rPr lang="en-US" dirty="0"/>
              <a:t>Senior Systems Engineer @ Digital14</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1386</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9" baseType="lpstr">
      <vt:lpstr>Wingdings</vt:lpstr>
      <vt:lpstr>Lufga</vt:lpstr>
      <vt:lpstr>Arial</vt:lpstr>
      <vt:lpstr>Myriad Pro</vt:lpstr>
      <vt:lpstr>Quicksand</vt:lpstr>
      <vt:lpstr>Segoe UI</vt:lpstr>
      <vt:lpstr>Consolas</vt:lpstr>
      <vt:lpstr>White Template</vt:lpstr>
      <vt:lpstr>CorelDRAW</vt:lpstr>
      <vt:lpstr>Presentación de PowerPoint</vt:lpstr>
      <vt:lpstr>Securing Microsoft Azure tenant following the best security practices</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80</cp:revision>
  <dcterms:created xsi:type="dcterms:W3CDTF">2019-08-09T15:41:27Z</dcterms:created>
  <dcterms:modified xsi:type="dcterms:W3CDTF">2022-03-14T20:05:26Z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